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8"/>
  </p:notesMasterIdLst>
  <p:handoutMasterIdLst>
    <p:handoutMasterId r:id="rId19"/>
  </p:handoutMasterIdLst>
  <p:sldIdLst>
    <p:sldId id="265" r:id="rId2"/>
    <p:sldId id="256"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82955" autoAdjust="0"/>
  </p:normalViewPr>
  <p:slideViewPr>
    <p:cSldViewPr>
      <p:cViewPr varScale="1">
        <p:scale>
          <a:sx n="84" d="100"/>
          <a:sy n="84" d="100"/>
        </p:scale>
        <p:origin x="1722"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37" tIns="48319" rIns="96637" bIns="4831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0"/>
            <a:ext cx="3169920" cy="481728"/>
          </a:xfrm>
          <a:prstGeom prst="rect">
            <a:avLst/>
          </a:prstGeom>
        </p:spPr>
        <p:txBody>
          <a:bodyPr vert="horz" lIns="96637" tIns="48319" rIns="96637" bIns="48319" rtlCol="0"/>
          <a:lstStyle>
            <a:lvl1pPr algn="r">
              <a:defRPr sz="1200"/>
            </a:lvl1pPr>
          </a:lstStyle>
          <a:p>
            <a:r>
              <a:rPr lang="en-US" sz="1000">
                <a:latin typeface="Arial" panose="020B0604020202020204" pitchFamily="34" charset="0"/>
                <a:cs typeface="Arial" panose="020B0604020202020204" pitchFamily="34" charset="0"/>
              </a:rPr>
              <a:t>5/14/2023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7"/>
            <a:ext cx="3169920" cy="481727"/>
          </a:xfrm>
          <a:prstGeom prst="rect">
            <a:avLst/>
          </a:prstGeom>
        </p:spPr>
        <p:txBody>
          <a:bodyPr vert="horz" lIns="96637" tIns="48319" rIns="96637" bIns="48319" rtlCol="0" anchor="b"/>
          <a:lstStyle>
            <a:lvl1pPr algn="l">
              <a:defRPr sz="12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p:cNvSpPr>
            <a:spLocks noGrp="1"/>
          </p:cNvSpPr>
          <p:nvPr>
            <p:ph type="sldNum" sz="quarter" idx="3"/>
          </p:nvPr>
        </p:nvSpPr>
        <p:spPr>
          <a:xfrm>
            <a:off x="4143587" y="9119477"/>
            <a:ext cx="3169920" cy="481727"/>
          </a:xfrm>
          <a:prstGeom prst="rect">
            <a:avLst/>
          </a:prstGeom>
        </p:spPr>
        <p:txBody>
          <a:bodyPr vert="horz" lIns="96637" tIns="48319" rIns="96637" bIns="48319" rtlCol="0" anchor="b"/>
          <a:lstStyle>
            <a:lvl1pPr algn="r">
              <a:defRPr sz="1200"/>
            </a:lvl1pPr>
          </a:lstStyle>
          <a:p>
            <a:fld id="{459A6866-8ED4-43C1-9D4A-BE410D6F02ED}"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072941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37" tIns="48319" rIns="96637" bIns="4831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37" tIns="48319" rIns="96637" bIns="48319" rtlCol="0"/>
          <a:lstStyle>
            <a:lvl1pPr algn="r">
              <a:defRPr sz="1200"/>
            </a:lvl1pPr>
          </a:lstStyle>
          <a:p>
            <a:r>
              <a:rPr lang="en-US"/>
              <a:t>5/14/2023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37" tIns="48319" rIns="96637" bIns="4831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37" tIns="48319" rIns="96637" bIns="4831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7"/>
            <a:ext cx="3169920" cy="481727"/>
          </a:xfrm>
          <a:prstGeom prst="rect">
            <a:avLst/>
          </a:prstGeom>
        </p:spPr>
        <p:txBody>
          <a:bodyPr vert="horz" lIns="96637" tIns="48319" rIns="96637" bIns="48319" rtlCol="0" anchor="b"/>
          <a:lstStyle>
            <a:lvl1pPr algn="l">
              <a:defRPr sz="1200"/>
            </a:lvl1pPr>
          </a:lstStyle>
          <a:p>
            <a:r>
              <a:rPr lang="en-US"/>
              <a:t>Richard Lidh</a:t>
            </a:r>
          </a:p>
        </p:txBody>
      </p:sp>
      <p:sp>
        <p:nvSpPr>
          <p:cNvPr id="7" name="Slide Number Placeholder 6"/>
          <p:cNvSpPr>
            <a:spLocks noGrp="1"/>
          </p:cNvSpPr>
          <p:nvPr>
            <p:ph type="sldNum" sz="quarter" idx="5"/>
          </p:nvPr>
        </p:nvSpPr>
        <p:spPr>
          <a:xfrm>
            <a:off x="4143587" y="9119477"/>
            <a:ext cx="3169920" cy="481727"/>
          </a:xfrm>
          <a:prstGeom prst="rect">
            <a:avLst/>
          </a:prstGeom>
        </p:spPr>
        <p:txBody>
          <a:bodyPr vert="horz" lIns="96637" tIns="48319" rIns="96637" bIns="48319" rtlCol="0" anchor="b"/>
          <a:lstStyle>
            <a:lvl1pPr algn="r">
              <a:defRPr sz="1200"/>
            </a:lvl1pPr>
          </a:lstStyle>
          <a:p>
            <a:fld id="{E5FD85EE-859A-485F-A632-B8C4B5D32509}" type="slidenum">
              <a:rPr lang="en-US" smtClean="0"/>
              <a:t>‹#›</a:t>
            </a:fld>
            <a:endParaRPr lang="en-US"/>
          </a:p>
        </p:txBody>
      </p:sp>
    </p:spTree>
    <p:extLst>
      <p:ext uri="{BB962C8B-B14F-4D97-AF65-F5344CB8AC3E}">
        <p14:creationId xmlns:p14="http://schemas.microsoft.com/office/powerpoint/2010/main" val="429199749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10:1-13</a:t>
            </a:r>
            <a:r>
              <a:rPr lang="en-US" dirty="0"/>
              <a:t> – “1 For I would not, brethren, have you ignorant, that our fathers were all under the cloud, and all passed through the sea; 2 and were all baptized unto Moses in the cloud and in the sea; 3 and did all eat the same spiritual food; 4 and did all drink the same spiritual drink: for they drank of a spiritual rock that followed them: and the rock was Christ. 5 Howbeit with most of them God was not well pleased: for they were overthrown in the wilderness. 6 Now these things were our examples, to the intent we should not lust after evil things, as they also lusted. 7 Neither be ye idolaters, as were some of them; as it is written, The people sat down to eat and drink, and rose up to play. 8 Neither let us commit fornication, as some of them committed, and fell in one day three and twenty thousand. 9 Neither let us make trial of the Lord, as some of them made trial, and perished by the serpents. 10 Neither murmur ye, as some of them murmured, and perished by the destroyer. 11 Now these things happened unto them by way of example; and they were </a:t>
            </a:r>
            <a:r>
              <a:rPr lang="en-US" u="sng" dirty="0"/>
              <a:t>written for our admonition</a:t>
            </a:r>
            <a:r>
              <a:rPr lang="en-US" dirty="0"/>
              <a:t>, upon whom the ends of the ages are come. 12 Wherefore let him that thinketh he standeth take heed lest he fall. 13 There hath no temptation taken you but such as man can bear: but God is faithful, who will not suffer you to be tempted above that ye are able; but will with the temptation make also the way of escape, that ye may be able to endure it.”</a:t>
            </a:r>
          </a:p>
        </p:txBody>
      </p:sp>
      <p:sp>
        <p:nvSpPr>
          <p:cNvPr id="4" name="Slide Number Placeholder 3"/>
          <p:cNvSpPr>
            <a:spLocks noGrp="1"/>
          </p:cNvSpPr>
          <p:nvPr>
            <p:ph type="sldNum" sz="quarter" idx="10"/>
          </p:nvPr>
        </p:nvSpPr>
        <p:spPr/>
        <p:txBody>
          <a:bodyPr/>
          <a:lstStyle/>
          <a:p>
            <a:fld id="{E5FD85EE-859A-485F-A632-B8C4B5D32509}" type="slidenum">
              <a:rPr lang="en-US" smtClean="0"/>
              <a:t>1</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062293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6:13b-20</a:t>
            </a:r>
            <a:r>
              <a:rPr lang="en-US" dirty="0"/>
              <a:t> – “… But the body is not for fornication, but for the Lord; and the Lord for the body: 14 and God both raised the Lord, and will raise up as through his power. 15 Know ye not that your bodies are members of Christ? shall I then take away the members of Christ, and make them members of a harlot? God forbid. 16 Or know ye not that he that is joined to a harlot is one body? for, The twain, saith he, shall become one flesh. 17 But he that is joined unto the Lord is one spirit. 18 Flee fornication. Every sin that a man doeth is without the body; but he that committeth fornication sinneth against his own body. 19 Or know ye not that your body is a temple of the Holy Spirit which is in you, which ye have from God? and ye are not your own; 20 for ye were bought with a price: glorify God therefore in your body.”</a:t>
            </a:r>
          </a:p>
        </p:txBody>
      </p:sp>
      <p:sp>
        <p:nvSpPr>
          <p:cNvPr id="4" name="Slide Number Placeholder 3"/>
          <p:cNvSpPr>
            <a:spLocks noGrp="1"/>
          </p:cNvSpPr>
          <p:nvPr>
            <p:ph type="sldNum" sz="quarter" idx="10"/>
          </p:nvPr>
        </p:nvSpPr>
        <p:spPr/>
        <p:txBody>
          <a:bodyPr/>
          <a:lstStyle/>
          <a:p>
            <a:fld id="{E5FD85EE-859A-485F-A632-B8C4B5D32509}" type="slidenum">
              <a:rPr lang="en-US" smtClean="0"/>
              <a:t>10</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105111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Numbers 21:4-9</a:t>
            </a:r>
            <a:r>
              <a:rPr lang="en-US" dirty="0"/>
              <a:t> – “4 And they journeyed from mount Hor by the way to the Red Sea, to compass the land of Edom: and the soul of the people was much discouraged because of the way. 5 And the people spake against God, and against Moses, Wherefore have ye brought us up out of Egypt to die in the wilderness? for there is no bread, and there is no water; and our soul loatheth this light bread. 6 And Jehovah sent fiery serpents among the people, and they bit the people; and much people of Israel died. 7 And the people came to Moses, and said, We have sinned, because we have spoken against Jehovah, and against thee; pray unto Jehovah, that he take away the serpents from us. And Moses prayed for the people. 8 And Jehovah said unto Moses, Make thee a fiery serpent, and set it upon a standard: and it shall come to pass, that every one that is bitten, when he seeth it, shall live. 9 And Moses made a serpent of brass, and set it upon the standard: and it came to pass, that if a serpent had bitten any man, when he looked unto the serpent of brass, he lived.”</a:t>
            </a:r>
          </a:p>
          <a:p>
            <a:r>
              <a:rPr lang="en-US" b="1" dirty="0"/>
              <a:t>Revelation 3:10</a:t>
            </a:r>
            <a:r>
              <a:rPr lang="en-US" dirty="0"/>
              <a:t> – “Because thou didst keep the word of my patience, I also will keep thee from the hour of trial, that (hour) which is to come upon the whole world, to try them that dwell upon the earth.”</a:t>
            </a:r>
          </a:p>
        </p:txBody>
      </p:sp>
      <p:sp>
        <p:nvSpPr>
          <p:cNvPr id="4" name="Slide Number Placeholder 3"/>
          <p:cNvSpPr>
            <a:spLocks noGrp="1"/>
          </p:cNvSpPr>
          <p:nvPr>
            <p:ph type="sldNum" sz="quarter" idx="10"/>
          </p:nvPr>
        </p:nvSpPr>
        <p:spPr/>
        <p:txBody>
          <a:bodyPr/>
          <a:lstStyle/>
          <a:p>
            <a:fld id="{E5FD85EE-859A-485F-A632-B8C4B5D32509}" type="slidenum">
              <a:rPr lang="en-US" smtClean="0"/>
              <a:t>11</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98669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15:22-24</a:t>
            </a:r>
            <a:r>
              <a:rPr lang="en-US" dirty="0"/>
              <a:t> – “22 And Moses led Israel onward from the Red Sea, and they went out into the wilderness of Shur; and they went three days in the wilderness, and found no water. 23 And when they came to Marah, they could not drink of the waters of Marah, for they were bitter: therefore the name of it was called Marah. 24 And the people murmured against Moses, saying, What shall we drink?”</a:t>
            </a:r>
          </a:p>
          <a:p>
            <a:r>
              <a:rPr lang="en-US" b="1" dirty="0"/>
              <a:t>Exodus 16:2, 7</a:t>
            </a:r>
            <a:r>
              <a:rPr lang="en-US" dirty="0"/>
              <a:t> – “2 And the whole congregation of the children of Israel murmured against Moses and against Aaron in the wilderness … 7 and in the morning, then ye shall see the glory of Jehovah; for that he heareth your murmurings against Jehovah: and what are we, that ye murmur against us?”</a:t>
            </a:r>
          </a:p>
          <a:p>
            <a:r>
              <a:rPr lang="en-US" b="1" dirty="0"/>
              <a:t>Numbers 14:26-32</a:t>
            </a:r>
            <a:r>
              <a:rPr lang="en-US" dirty="0"/>
              <a:t> – “26 And Jehovah spake unto Moses and unto Aaron, saying, 27 How long (shall I bear) with this evil congregation, that murmur against me? I have heard the murmurings of the children of Israel, which they murmur against me. 28 Say unto them, As I live, saith Jehovah, surely as ye have spoken in mine ears, so will I do to you: 29 your dead bodies shall fall in this wilderness; and all that were numbered of you, according to your whole number, from twenty years old and upward, that have murmured against me, 30 surely ye shall not come into the land, concerning which I sware that I would make you dwell therein, save Caleb the son of Jephunneh, and Joshua the son of Nun. 31 But your little ones, that ye said should be a prey, them will I bring in, and they shall know the land which ye have rejected. 32 But as for you, your dead bodies shall fall in this wilderness.”</a:t>
            </a:r>
          </a:p>
        </p:txBody>
      </p:sp>
      <p:sp>
        <p:nvSpPr>
          <p:cNvPr id="4" name="Slide Number Placeholder 3"/>
          <p:cNvSpPr>
            <a:spLocks noGrp="1"/>
          </p:cNvSpPr>
          <p:nvPr>
            <p:ph type="sldNum" sz="quarter" idx="10"/>
          </p:nvPr>
        </p:nvSpPr>
        <p:spPr/>
        <p:txBody>
          <a:bodyPr/>
          <a:lstStyle/>
          <a:p>
            <a:fld id="{E5FD85EE-859A-485F-A632-B8C4B5D32509}" type="slidenum">
              <a:rPr lang="en-US" smtClean="0"/>
              <a:t>12</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760062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Philippians 2:14-16</a:t>
            </a:r>
            <a:r>
              <a:rPr lang="en-US" dirty="0"/>
              <a:t> – “14 Do all things without murmurings and questionings: 15 that ye may become blameless and harmless, children of God without blemish in the midst of a crooked and perverse generation, among whom ye are seen as lights in the world, 16 holding forth the word of life; that I may have whereof to glory in the day of Christ, that I did not run in vain neither labor in vain.”</a:t>
            </a:r>
          </a:p>
        </p:txBody>
      </p:sp>
      <p:sp>
        <p:nvSpPr>
          <p:cNvPr id="4" name="Slide Number Placeholder 3"/>
          <p:cNvSpPr>
            <a:spLocks noGrp="1"/>
          </p:cNvSpPr>
          <p:nvPr>
            <p:ph type="sldNum" sz="quarter" idx="10"/>
          </p:nvPr>
        </p:nvSpPr>
        <p:spPr/>
        <p:txBody>
          <a:bodyPr/>
          <a:lstStyle/>
          <a:p>
            <a:fld id="{E5FD85EE-859A-485F-A632-B8C4B5D32509}" type="slidenum">
              <a:rPr lang="en-US" smtClean="0"/>
              <a:t>13</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3684843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4:1-4</a:t>
            </a:r>
            <a:r>
              <a:rPr lang="en-US" dirty="0"/>
              <a:t> – “1 I charge (thee) in the sight of God, and of Christ Jesus, who shall judge the living and the dead, and by his appearing and his kingdom: 2 preach the word; be urgent in season, out of season; reprove, rebuke, exhort, with all longsuffering and teaching. 3 For the time will come when they will not endure the sound doctrine; but, having itching ears, will heap to themselves teachers after their own lusts; 4 and will turn away their ears from the truth, and turn aside unto fables.”</a:t>
            </a:r>
          </a:p>
          <a:p>
            <a:r>
              <a:rPr lang="en-US" b="1" dirty="0"/>
              <a:t>II Timothy 2:8-13</a:t>
            </a:r>
            <a:r>
              <a:rPr lang="en-US" dirty="0"/>
              <a:t> – “8 Remember Jesus Christ, risen from the dead, of the seed of David, according to my gospel: 9 wherein I suffer hardship unto bonds, as a malefactor; but the word of God is not bound. 10 Therefore I endure all things for the elect's sake, that they also may obtain the salvation which is in Christ Jesus with eternal glory. 11 Faithful is the saying: For if we died with him, we shall also live with him: 12 if we endure, we shall also reign with him: if we shall deny him, he also will deny us: 13 if we are faithless, he abideth faithful; for he cannot deny himself.”</a:t>
            </a:r>
          </a:p>
        </p:txBody>
      </p:sp>
      <p:sp>
        <p:nvSpPr>
          <p:cNvPr id="4" name="Slide Number Placeholder 3"/>
          <p:cNvSpPr>
            <a:spLocks noGrp="1"/>
          </p:cNvSpPr>
          <p:nvPr>
            <p:ph type="sldNum" sz="quarter" idx="10"/>
          </p:nvPr>
        </p:nvSpPr>
        <p:spPr/>
        <p:txBody>
          <a:bodyPr/>
          <a:lstStyle/>
          <a:p>
            <a:fld id="{E5FD85EE-859A-485F-A632-B8C4B5D32509}" type="slidenum">
              <a:rPr lang="en-US" smtClean="0"/>
              <a:t>14</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20086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12:1</a:t>
            </a:r>
            <a:r>
              <a:rPr lang="en-US" dirty="0"/>
              <a:t> –” Therefore let us also, seeing we are compassed about with so great a cloud of witnesses, lay aside every weight, and the sin which doth so easily beset us, and let us run with patience the race that is set before us”</a:t>
            </a:r>
          </a:p>
          <a:p>
            <a:r>
              <a:rPr lang="en-US" b="1" dirty="0"/>
              <a:t>I Peter 1:9-12</a:t>
            </a:r>
            <a:r>
              <a:rPr lang="en-US" dirty="0"/>
              <a:t> – “9 receiving the end of your faith, (even) the salvation of (your) souls. 10 Concerning which salvation the prophets sought and searched diligently, who prophesied of the grace that (should come) unto you: 11 searching what (time) or what manner of time the Spirit of Christ which was in them did point unto, when it testified beforehand the sufferings of Christ, and the glories that should follow them. 12 To whom it was revealed, that not unto themselves, but unto you, did they minister these things, which now have been announced unto you through them that preached the gospel unto you by the Holy Spirit sent forth from heaven; which things angels desire to look into.”</a:t>
            </a:r>
          </a:p>
        </p:txBody>
      </p:sp>
      <p:sp>
        <p:nvSpPr>
          <p:cNvPr id="4" name="Slide Number Placeholder 3"/>
          <p:cNvSpPr>
            <a:spLocks noGrp="1"/>
          </p:cNvSpPr>
          <p:nvPr>
            <p:ph type="sldNum" sz="quarter" idx="10"/>
          </p:nvPr>
        </p:nvSpPr>
        <p:spPr/>
        <p:txBody>
          <a:bodyPr/>
          <a:lstStyle/>
          <a:p>
            <a:fld id="{E5FD85EE-859A-485F-A632-B8C4B5D32509}" type="slidenum">
              <a:rPr lang="en-US" smtClean="0"/>
              <a:t>15</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3884337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16:25-33</a:t>
            </a:r>
            <a:r>
              <a:rPr lang="en-US" b="0" dirty="0"/>
              <a:t> – “25 About midnight Paul and Silas were praying and singing hymns to God, and the prisoners were listening to them, 26 and suddenly there was a great earthquake, so that the foundations of the prison were shaken. And immediately all the doors were opened, and everyone's bonds were unfastened. 27 When the jailer woke and saw that the prison doors were open, he drew his sword and was about to kill himself, supposing that the prisoners had escaped. 28 But Paul cried with a loud voice, ‘Do not harm yourself, for we are all here.’ 29 And the jailer called for lights and rushed in, and trembling with fear he fell down before Paul and Silas. 30 Then he brought them out and said, ‘Sirs, </a:t>
            </a:r>
            <a:r>
              <a:rPr lang="en-US" b="0" u="sng" dirty="0"/>
              <a:t>what must I do to be saved</a:t>
            </a:r>
            <a:r>
              <a:rPr lang="en-US" b="0" dirty="0"/>
              <a:t>?’ 31 And they said, ‘Believe in the Lord Jesus, and you will be saved, you and your household.’ 32 And they spoke the word of the Lord to him and to all who were in his house. 33 And he took them the same hour of the night and washed their wounds; and he was baptized at once, he and all his family.”</a:t>
            </a:r>
          </a:p>
          <a:p>
            <a:r>
              <a:rPr lang="en-US" b="1" dirty="0"/>
              <a:t>Romans 10:8</a:t>
            </a:r>
            <a:r>
              <a:rPr lang="en-US" dirty="0"/>
              <a:t> – “But what does it say? ‘The word is near you, in your mouth and in your heart’ (that is, the word of faith that we proclaim)”</a:t>
            </a:r>
          </a:p>
          <a:p>
            <a:r>
              <a:rPr lang="en-US" b="1" dirty="0"/>
              <a:t>Romans 10:11</a:t>
            </a:r>
            <a:r>
              <a:rPr lang="en-US" dirty="0"/>
              <a:t> – “For the Scripture says, ‘Everyone who believes in him will not be put to shame.’“</a:t>
            </a:r>
          </a:p>
          <a:p>
            <a:r>
              <a:rPr lang="en-US" b="1" dirty="0"/>
              <a:t>Acts 3:19</a:t>
            </a:r>
            <a:r>
              <a:rPr lang="en-US" dirty="0"/>
              <a:t> – “Repent therefore, and turn again, that your sins may be blotted out”</a:t>
            </a:r>
          </a:p>
          <a:p>
            <a:r>
              <a:rPr lang="en-US" b="1" dirty="0"/>
              <a:t>I John 4:15</a:t>
            </a:r>
            <a:r>
              <a:rPr lang="en-US" dirty="0"/>
              <a:t> – “Whoever confesses that Jesus is the Son of God, God abides in him, and he in God.”</a:t>
            </a:r>
          </a:p>
          <a:p>
            <a:r>
              <a:rPr lang="en-US" b="1" dirty="0"/>
              <a:t>Acts 2:38</a:t>
            </a:r>
            <a:r>
              <a:rPr lang="en-US" dirty="0"/>
              <a:t> – “And Peter said to them, ‘Repent and be baptized every one of you in the name of Jesus Christ for the forgiveness of your sins, and you will receive the gift of the Holy Spirit.’”</a:t>
            </a:r>
          </a:p>
          <a:p>
            <a:endParaRPr lang="en-US" dirty="0"/>
          </a:p>
        </p:txBody>
      </p:sp>
      <p:sp>
        <p:nvSpPr>
          <p:cNvPr id="4" name="Slide Number Placeholder 3"/>
          <p:cNvSpPr>
            <a:spLocks noGrp="1"/>
          </p:cNvSpPr>
          <p:nvPr>
            <p:ph type="sldNum" sz="quarter" idx="10"/>
          </p:nvPr>
        </p:nvSpPr>
        <p:spPr/>
        <p:txBody>
          <a:bodyPr/>
          <a:lstStyle/>
          <a:p>
            <a:fld id="{E5FD85EE-859A-485F-A632-B8C4B5D32509}" type="slidenum">
              <a:rPr lang="en-US" smtClean="0"/>
              <a:t>16</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28530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4:14</a:t>
            </a:r>
            <a:r>
              <a:rPr lang="en-US" dirty="0"/>
              <a:t> – “but whosoever drinketh of the water that I shall give him shall never thirst; but the water that I shall give him shall become in him a well of water springing up unto eternal life.”</a:t>
            </a:r>
          </a:p>
          <a:p>
            <a:r>
              <a:rPr lang="en-US" b="1" dirty="0"/>
              <a:t>John 4:32, 34</a:t>
            </a:r>
            <a:r>
              <a:rPr lang="en-US" dirty="0"/>
              <a:t> – “32 But he said unto them, I have meat to eat that ye know not … 34 Jesus saith unto them, My meat is to do the will of him that sent me, and to accomplish his work.”</a:t>
            </a:r>
          </a:p>
          <a:p>
            <a:r>
              <a:rPr lang="en-US" b="1" dirty="0"/>
              <a:t>Matthew 23:23-27</a:t>
            </a:r>
            <a:r>
              <a:rPr lang="en-US" dirty="0"/>
              <a:t> – “23 Woe unto you, scribes and Pharisees, hypocrites! for ye tithe mint and anise and cummin, and have left undone the weightier matters of the law, justice, and mercy, and faith: but these ye ought to have done, and not to have left the other undone. 24 Ye blind guides, that strain out the gnat, and swallow the camel! 25 Woe unto you, scribes and Pharisees, hypocrites! for ye cleanse the outside of the cup and of the platter, but within they are full from extortion and excess. 26 Thou blind Pharisee, cleanse first the inside of the cup and of the platter, that the outside thereof may become clean also. 27 Woe unto you, scribes and Pharisees, hypocrites! for ye are like unto whited sepulchres, which outwardly appear beautiful, but inwardly are full of dead men's bones, and of all uncleanness.”</a:t>
            </a:r>
          </a:p>
        </p:txBody>
      </p:sp>
      <p:sp>
        <p:nvSpPr>
          <p:cNvPr id="4" name="Slide Number Placeholder 3"/>
          <p:cNvSpPr>
            <a:spLocks noGrp="1"/>
          </p:cNvSpPr>
          <p:nvPr>
            <p:ph type="sldNum" sz="quarter" idx="10"/>
          </p:nvPr>
        </p:nvSpPr>
        <p:spPr/>
        <p:txBody>
          <a:bodyPr/>
          <a:lstStyle/>
          <a:p>
            <a:fld id="{E5FD85EE-859A-485F-A632-B8C4B5D32509}" type="slidenum">
              <a:rPr lang="en-US" smtClean="0"/>
              <a:t>2</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03521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6:26-28</a:t>
            </a:r>
            <a:r>
              <a:rPr lang="en-US" dirty="0"/>
              <a:t> – “26 Jesus answered them and said, Verily, verily, I say unto you, Ye seek me, not because ye saw signs, but because ye ate of the loaves, and were filled. 27 Work not for the food which perisheth, but for the food which abideth unto eternal life, which the Son of man shall give unto you: for him the Father, even God, hath sealed. 28 They said therefore unto him, What must we do, that we may work the works of God?”</a:t>
            </a:r>
          </a:p>
          <a:p>
            <a:r>
              <a:rPr lang="en-US" b="1" dirty="0"/>
              <a:t>John 6:35</a:t>
            </a:r>
            <a:r>
              <a:rPr lang="en-US" dirty="0"/>
              <a:t> – “Jesus said unto them. I am the bread of life: he that cometh to me shall not hunger, and he that believeth on me shall never thirst.”</a:t>
            </a:r>
          </a:p>
        </p:txBody>
      </p:sp>
      <p:sp>
        <p:nvSpPr>
          <p:cNvPr id="4" name="Slide Number Placeholder 3"/>
          <p:cNvSpPr>
            <a:spLocks noGrp="1"/>
          </p:cNvSpPr>
          <p:nvPr>
            <p:ph type="sldNum" sz="quarter" idx="10"/>
          </p:nvPr>
        </p:nvSpPr>
        <p:spPr/>
        <p:txBody>
          <a:bodyPr/>
          <a:lstStyle/>
          <a:p>
            <a:fld id="{E5FD85EE-859A-485F-A632-B8C4B5D32509}" type="slidenum">
              <a:rPr lang="en-US" smtClean="0"/>
              <a:t>3</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086017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32:1</a:t>
            </a:r>
            <a:r>
              <a:rPr lang="en-US" dirty="0"/>
              <a:t> – “And when the people saw that Moses delayed to come down from the mount, the people gathered themselves together unto Aaron, and said unto him, Up, make us gods, which shall go before us; for as for this Moses, the man that brought us up out of the land of Egypt, we know not what is become of him.”</a:t>
            </a:r>
          </a:p>
          <a:p>
            <a:r>
              <a:rPr lang="en-US" b="1" dirty="0"/>
              <a:t>Galatians 1:6-9</a:t>
            </a:r>
            <a:r>
              <a:rPr lang="en-US" dirty="0"/>
              <a:t> – “6 I marvel that ye are so quickly removing from him that called you in the grace of Christ unto a different gospel; 7 which is not another (gospel) only there are some that trouble you, and would pervert the gospel of Christ. 8 But though we, or an angel from heaven, should preach unto you any gospel other than that which we preached unto you, let him be anathema. 9 As we have said before, so say I now again, if any man preacheth unto you any gospel other than that which ye received, let him be anathema.”</a:t>
            </a:r>
          </a:p>
        </p:txBody>
      </p:sp>
      <p:sp>
        <p:nvSpPr>
          <p:cNvPr id="4" name="Slide Number Placeholder 3"/>
          <p:cNvSpPr>
            <a:spLocks noGrp="1"/>
          </p:cNvSpPr>
          <p:nvPr>
            <p:ph type="sldNum" sz="quarter" idx="10"/>
          </p:nvPr>
        </p:nvSpPr>
        <p:spPr/>
        <p:txBody>
          <a:bodyPr/>
          <a:lstStyle/>
          <a:p>
            <a:fld id="{E5FD85EE-859A-485F-A632-B8C4B5D32509}" type="slidenum">
              <a:rPr lang="en-US" smtClean="0"/>
              <a:t>4</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009536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13:16-17</a:t>
            </a:r>
            <a:r>
              <a:rPr lang="en-US" dirty="0"/>
              <a:t> – “16 But blessed are your eyes, for they see; and your ears, for they hear. 17 For verily I say unto you, that many prophets and righteous men desired to see the things which ye see, and saw them not; and to hear the things which ye hear, and heard them not.”</a:t>
            </a:r>
          </a:p>
        </p:txBody>
      </p:sp>
      <p:sp>
        <p:nvSpPr>
          <p:cNvPr id="4" name="Slide Number Placeholder 3"/>
          <p:cNvSpPr>
            <a:spLocks noGrp="1"/>
          </p:cNvSpPr>
          <p:nvPr>
            <p:ph type="sldNum" sz="quarter" idx="10"/>
          </p:nvPr>
        </p:nvSpPr>
        <p:spPr/>
        <p:txBody>
          <a:bodyPr/>
          <a:lstStyle/>
          <a:p>
            <a:fld id="{E5FD85EE-859A-485F-A632-B8C4B5D32509}" type="slidenum">
              <a:rPr lang="en-US" smtClean="0"/>
              <a:t>5</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149177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32:3-9</a:t>
            </a:r>
            <a:r>
              <a:rPr lang="en-US" dirty="0"/>
              <a:t> – “3 And all the people brake off the golden rings which were in their ears, and brought them unto Aaron. 4 And he received it at their hand, and fashioned it with a graving tool, and made it a molten calf: and they said, These are thy gods, O Israel, which brought thee up out of the land of Egypt. 5 And when Aaron saw (this), he built an altar before it; and Aaron made proclamation, and said, Tomorrow shall be a feast to Jehovah. 6 And they rose up early on the morrow, and offered burnt-offerings, and brought peace-offerings; and the people sat down to eat and to drink, and rose up to play. 7 And Jehovah spake unto Moses, Go, get thee down; for thy people, that thou broughtest up out of the land of Egypt, have corrupted themselves: 8 they have turned aside quickly out of the way which I commanded them: they have made them a molten calf, and have worshipped it, and have sacrificed unto it, and said, These are thy gods, O Israel, which brought thee up out of the land of Egypt. 9 And Jehovah said unto Moses, I have seen this people, and, behold, it is a stiffnecked people”</a:t>
            </a:r>
          </a:p>
        </p:txBody>
      </p:sp>
      <p:sp>
        <p:nvSpPr>
          <p:cNvPr id="4" name="Slide Number Placeholder 3"/>
          <p:cNvSpPr>
            <a:spLocks noGrp="1"/>
          </p:cNvSpPr>
          <p:nvPr>
            <p:ph type="sldNum" sz="quarter" idx="10"/>
          </p:nvPr>
        </p:nvSpPr>
        <p:spPr/>
        <p:txBody>
          <a:bodyPr/>
          <a:lstStyle/>
          <a:p>
            <a:fld id="{E5FD85EE-859A-485F-A632-B8C4B5D32509}" type="slidenum">
              <a:rPr lang="en-US" smtClean="0"/>
              <a:t>6</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050615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Colossians 3:5-6</a:t>
            </a:r>
            <a:r>
              <a:rPr lang="en-US" dirty="0"/>
              <a:t> – “5 Put to death therefore your members which are upon the earth: fornication, uncleanness, passion, evil desire, and covetousness, which is idolatry; 6 for which things' sake cometh the wrath of God upon the sons of disobedience”</a:t>
            </a:r>
          </a:p>
          <a:p>
            <a:r>
              <a:rPr lang="en-US" b="1" dirty="0"/>
              <a:t>Ephesians 5:5</a:t>
            </a:r>
            <a:r>
              <a:rPr lang="en-US" dirty="0"/>
              <a:t> – “For this ye know of a surety, that no fornicator, nor unclean person, nor covetous man, who is an idolater, hath any inheritance in the kingdom of Christ and God.”</a:t>
            </a:r>
          </a:p>
          <a:p>
            <a:r>
              <a:rPr lang="en-US" b="1" dirty="0"/>
              <a:t>James 4:1-3</a:t>
            </a:r>
            <a:r>
              <a:rPr lang="en-US" dirty="0"/>
              <a:t> – “1 Whence (come) wars and whence (come) fightings among you? (come they) not hence, (even) of your pleasures that war in your members? 2 Ye lust, and have not: ye kill, and covet, and cannot obtain: ye fight and war; ye have not, because ye ask not. 3 Ye ask, and receive not, because ye ask amiss, that ye may spend (it) in your pleasures.”</a:t>
            </a:r>
          </a:p>
        </p:txBody>
      </p:sp>
      <p:sp>
        <p:nvSpPr>
          <p:cNvPr id="4" name="Slide Number Placeholder 3"/>
          <p:cNvSpPr>
            <a:spLocks noGrp="1"/>
          </p:cNvSpPr>
          <p:nvPr>
            <p:ph type="sldNum" sz="quarter" idx="10"/>
          </p:nvPr>
        </p:nvSpPr>
        <p:spPr/>
        <p:txBody>
          <a:bodyPr/>
          <a:lstStyle/>
          <a:p>
            <a:fld id="{E5FD85EE-859A-485F-A632-B8C4B5D32509}" type="slidenum">
              <a:rPr lang="en-US" smtClean="0"/>
              <a:t>7</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78051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20:33-35</a:t>
            </a:r>
            <a:r>
              <a:rPr lang="en-US" dirty="0"/>
              <a:t> – “33 I coveted no man's silver, or gold, or apparel. 34 Ye yourselves know that these hands ministered unto my necessities, and to them that were with me. 35 In all things I gave you an example, that so laboring ye ought to help the weak, and to remember the words of the Lord Jesus, that he himself said, It is more blessed to give than to receive.”</a:t>
            </a:r>
          </a:p>
        </p:txBody>
      </p:sp>
      <p:sp>
        <p:nvSpPr>
          <p:cNvPr id="4" name="Slide Number Placeholder 3"/>
          <p:cNvSpPr>
            <a:spLocks noGrp="1"/>
          </p:cNvSpPr>
          <p:nvPr>
            <p:ph type="sldNum" sz="quarter" idx="10"/>
          </p:nvPr>
        </p:nvSpPr>
        <p:spPr/>
        <p:txBody>
          <a:bodyPr/>
          <a:lstStyle/>
          <a:p>
            <a:fld id="{E5FD85EE-859A-485F-A632-B8C4B5D32509}" type="slidenum">
              <a:rPr lang="en-US" smtClean="0"/>
              <a:t>8</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587566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Numbers 25:1-8</a:t>
            </a:r>
            <a:r>
              <a:rPr lang="en-US" dirty="0"/>
              <a:t> – “1 And Israel abode in Shittim; and the people began to play the harlot with the daughters of Moab: 2 for they called the people unto the sacrifices of their gods; and the people did eat, and bowed down to their gods. 3 And Israel joined himself unto Baal-</a:t>
            </a:r>
            <a:r>
              <a:rPr lang="en-US" dirty="0" err="1"/>
              <a:t>peor</a:t>
            </a:r>
            <a:r>
              <a:rPr lang="en-US" dirty="0"/>
              <a:t>: and the anger of Jehovah was kindled against Israel. 4 And Jehovah said unto Moses, Take all the chiefs of the people, and hang them up unto Jehovah before the sun, that the fierce anger of Jehovah may turn away from Israel. 5 And Moses said unto the judges of Israel, Slay ye every one his men that have joined themselves unto Baal-</a:t>
            </a:r>
            <a:r>
              <a:rPr lang="en-US" dirty="0" err="1"/>
              <a:t>peor</a:t>
            </a:r>
            <a:r>
              <a:rPr lang="en-US" dirty="0"/>
              <a:t>. 6 And, behold, one of the children of Israel came and brought unto his brethren a Midianitish woman in the sight of Moses, and in the sight of all the congregation of the children of Israel, while they were weeping at the door of the tent of meeting. 7 And when Phinehas, the son of Eleazar, the son of Aaron the priest, saw it, he rose up from the midst of the congregation, and took a spear in his hand; 8 and he went after the man of Israel into the pavilion, and thrust both of them through, the man of Israel, and the woman through her body. So the plague was stayed from the children of Israel.”</a:t>
            </a:r>
          </a:p>
          <a:p>
            <a:r>
              <a:rPr lang="en-US" b="1" dirty="0"/>
              <a:t>I Corinthians 5:1</a:t>
            </a:r>
            <a:r>
              <a:rPr lang="en-US" dirty="0"/>
              <a:t> – “It is actually reported that there is fornication among you, and such fornication as is not even among the Gentiles, that one (of you) hath his father's wife.”</a:t>
            </a:r>
          </a:p>
        </p:txBody>
      </p:sp>
      <p:sp>
        <p:nvSpPr>
          <p:cNvPr id="4" name="Slide Number Placeholder 3"/>
          <p:cNvSpPr>
            <a:spLocks noGrp="1"/>
          </p:cNvSpPr>
          <p:nvPr>
            <p:ph type="sldNum" sz="quarter" idx="10"/>
          </p:nvPr>
        </p:nvSpPr>
        <p:spPr/>
        <p:txBody>
          <a:bodyPr/>
          <a:lstStyle/>
          <a:p>
            <a:fld id="{E5FD85EE-859A-485F-A632-B8C4B5D32509}" type="slidenum">
              <a:rPr lang="en-US" smtClean="0"/>
              <a:t>9</a:t>
            </a:fld>
            <a:endParaRPr lang="en-US"/>
          </a:p>
        </p:txBody>
      </p:sp>
      <p:sp>
        <p:nvSpPr>
          <p:cNvPr id="5" name="Date Placeholder 4"/>
          <p:cNvSpPr>
            <a:spLocks noGrp="1"/>
          </p:cNvSpPr>
          <p:nvPr>
            <p:ph type="dt" idx="11"/>
          </p:nvPr>
        </p:nvSpPr>
        <p:spPr/>
        <p:txBody>
          <a:bodyPr/>
          <a:lstStyle/>
          <a:p>
            <a:r>
              <a:rPr lang="en-US"/>
              <a:t>5/14/2023 pm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543559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753A68CF-D943-46C1-B452-731B82DA271D}" type="datetimeFigureOut">
              <a:rPr lang="en-US" smtClean="0"/>
              <a:pPr/>
              <a:t>5/12/2023</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3A68CF-D943-46C1-B452-731B82DA271D}" type="datetimeFigureOut">
              <a:rPr lang="en-US" smtClean="0"/>
              <a:pPr/>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3A68CF-D943-46C1-B452-731B82DA271D}" type="datetimeFigureOut">
              <a:rPr lang="en-US" smtClean="0"/>
              <a:pPr/>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53A68CF-D943-46C1-B452-731B82DA271D}" type="datetimeFigureOut">
              <a:rPr lang="en-US" smtClean="0"/>
              <a:pPr/>
              <a:t>5/12/2023</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753A68CF-D943-46C1-B452-731B82DA271D}" type="datetimeFigureOut">
              <a:rPr lang="en-US" smtClean="0"/>
              <a:pPr/>
              <a:t>5/12/2023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2446410E-4113-4C7C-9781-43568803FE59}" type="slidenum">
              <a:rPr lang="en-US" smtClean="0"/>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masterClrMapping/>
  </p:clrMapOvr>
  <p:transition>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753A68CF-D943-46C1-B452-731B82DA271D}" type="datetimeFigureOut">
              <a:rPr lang="en-US" smtClean="0"/>
              <a:pPr/>
              <a:t>5/12/2023</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753A68CF-D943-46C1-B452-731B82DA271D}" type="datetimeFigureOut">
              <a:rPr lang="en-US" smtClean="0"/>
              <a:pPr/>
              <a:t>5/12/2023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2446410E-4113-4C7C-9781-43568803FE59}"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transition>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753A68CF-D943-46C1-B452-731B82DA271D}" type="datetimeFigureOut">
              <a:rPr lang="en-US" smtClean="0"/>
              <a:pPr/>
              <a:t>5/12/2023</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53A68CF-D943-46C1-B452-731B82DA271D}" type="datetimeFigureOut">
              <a:rPr lang="en-US" smtClean="0"/>
              <a:pPr/>
              <a:t>5/12/2023</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53A68CF-D943-46C1-B452-731B82DA271D}" type="datetimeFigureOut">
              <a:rPr lang="en-US" smtClean="0"/>
              <a:pPr/>
              <a:t>5/12/2023</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a:t>Click icon to add picture</a:t>
            </a:r>
          </a:p>
        </p:txBody>
      </p:sp>
      <p:sp>
        <p:nvSpPr>
          <p:cNvPr id="7" name="Date Placeholder 6"/>
          <p:cNvSpPr>
            <a:spLocks noGrp="1"/>
          </p:cNvSpPr>
          <p:nvPr>
            <p:ph type="dt" sz="half" idx="10"/>
          </p:nvPr>
        </p:nvSpPr>
        <p:spPr/>
        <p:txBody>
          <a:bodyPr/>
          <a:lstStyle/>
          <a:p>
            <a:fld id="{753A68CF-D943-46C1-B452-731B82DA271D}" type="datetimeFigureOut">
              <a:rPr lang="en-US" smtClean="0"/>
              <a:pPr/>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2446410E-4113-4C7C-9781-43568803FE59}" type="slidenum">
              <a:rPr lang="en-US" smtClean="0"/>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transition>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53A68CF-D943-46C1-B452-731B82DA271D}" type="datetimeFigureOut">
              <a:rPr lang="en-US" smtClean="0"/>
              <a:pPr/>
              <a:t>5/12/2023</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446410E-4113-4C7C-9781-43568803FE59}" type="slidenum">
              <a:rPr lang="en-US" smtClean="0"/>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p:wipe dir="u"/>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2057400"/>
            <a:ext cx="8839200" cy="914400"/>
          </a:xfrm>
        </p:spPr>
        <p:txBody>
          <a:bodyPr>
            <a:normAutofit/>
          </a:bodyPr>
          <a:lstStyle/>
          <a:p>
            <a:pPr algn="r"/>
            <a:r>
              <a:rPr lang="en-US" sz="4500" b="1" dirty="0"/>
              <a:t>“Written For Our Admonition”</a:t>
            </a:r>
            <a:endParaRPr lang="en-US" sz="4500" dirty="0"/>
          </a:p>
        </p:txBody>
      </p:sp>
      <p:sp>
        <p:nvSpPr>
          <p:cNvPr id="3" name="TextBox 2"/>
          <p:cNvSpPr txBox="1"/>
          <p:nvPr/>
        </p:nvSpPr>
        <p:spPr>
          <a:xfrm>
            <a:off x="4191000" y="2971800"/>
            <a:ext cx="4800600" cy="646331"/>
          </a:xfrm>
          <a:prstGeom prst="rect">
            <a:avLst/>
          </a:prstGeom>
          <a:noFill/>
        </p:spPr>
        <p:txBody>
          <a:bodyPr wrap="square" rtlCol="0">
            <a:spAutoFit/>
          </a:bodyPr>
          <a:lstStyle/>
          <a:p>
            <a:pPr algn="r"/>
            <a:r>
              <a:rPr lang="en-US" sz="3600" dirty="0">
                <a:solidFill>
                  <a:schemeClr val="tx2"/>
                </a:solidFill>
                <a:latin typeface="+mj-lt"/>
              </a:rPr>
              <a:t>I Corinthians 10:1-13</a:t>
            </a:r>
          </a:p>
        </p:txBody>
      </p:sp>
    </p:spTree>
    <p:extLst>
      <p:ext uri="{BB962C8B-B14F-4D97-AF65-F5344CB8AC3E}">
        <p14:creationId xmlns:p14="http://schemas.microsoft.com/office/powerpoint/2010/main" val="3011142928"/>
      </p:ext>
    </p:extLst>
  </p:cSld>
  <p:clrMapOvr>
    <a:masterClrMapping/>
  </p:clrMapOvr>
  <p:transition>
    <p:wipe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02710"/>
            <a:ext cx="8839200" cy="1569346"/>
          </a:xfrm>
        </p:spPr>
        <p:txBody>
          <a:bodyPr wrap="square">
            <a:noAutofit/>
          </a:bodyPr>
          <a:lstStyle/>
          <a:p>
            <a:pPr algn="ctr"/>
            <a:r>
              <a:rPr lang="en-US" sz="4800" b="1" dirty="0"/>
              <a:t>“Neither Let Us Commit Fornication”</a:t>
            </a:r>
            <a:endParaRPr lang="en-US" sz="4800" dirty="0"/>
          </a:p>
        </p:txBody>
      </p:sp>
      <p:sp>
        <p:nvSpPr>
          <p:cNvPr id="7" name="Content Placeholder 6"/>
          <p:cNvSpPr>
            <a:spLocks noGrp="1"/>
          </p:cNvSpPr>
          <p:nvPr>
            <p:ph idx="1"/>
          </p:nvPr>
        </p:nvSpPr>
        <p:spPr>
          <a:xfrm>
            <a:off x="152400" y="2057400"/>
            <a:ext cx="8839200" cy="4724400"/>
          </a:xfrm>
        </p:spPr>
        <p:txBody>
          <a:bodyPr>
            <a:normAutofit/>
          </a:bodyPr>
          <a:lstStyle/>
          <a:p>
            <a:r>
              <a:rPr lang="en-US" sz="4000" dirty="0"/>
              <a:t> We are all admonished</a:t>
            </a:r>
          </a:p>
          <a:p>
            <a:pPr lvl="1"/>
            <a:r>
              <a:rPr lang="en-US" sz="3600" dirty="0"/>
              <a:t> I Corinthians 6:13b-20 – “the body is not for fornication, but for the Lord”</a:t>
            </a:r>
          </a:p>
        </p:txBody>
      </p:sp>
    </p:spTree>
    <p:extLst>
      <p:ext uri="{BB962C8B-B14F-4D97-AF65-F5344CB8AC3E}">
        <p14:creationId xmlns:p14="http://schemas.microsoft.com/office/powerpoint/2010/main" val="1616293960"/>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02710"/>
            <a:ext cx="8839200" cy="1569346"/>
          </a:xfrm>
        </p:spPr>
        <p:txBody>
          <a:bodyPr wrap="square">
            <a:noAutofit/>
          </a:bodyPr>
          <a:lstStyle/>
          <a:p>
            <a:pPr algn="ctr"/>
            <a:r>
              <a:rPr lang="en-US" sz="4800" b="1" dirty="0"/>
              <a:t>“Neither Let Us Make Trial Of The Lord”</a:t>
            </a:r>
            <a:endParaRPr lang="en-US" sz="4800" dirty="0"/>
          </a:p>
        </p:txBody>
      </p:sp>
      <p:sp>
        <p:nvSpPr>
          <p:cNvPr id="7" name="Content Placeholder 6"/>
          <p:cNvSpPr>
            <a:spLocks noGrp="1"/>
          </p:cNvSpPr>
          <p:nvPr>
            <p:ph idx="1"/>
          </p:nvPr>
        </p:nvSpPr>
        <p:spPr>
          <a:xfrm>
            <a:off x="152400" y="2057400"/>
            <a:ext cx="8839200" cy="4724400"/>
          </a:xfrm>
        </p:spPr>
        <p:txBody>
          <a:bodyPr>
            <a:normAutofit/>
          </a:bodyPr>
          <a:lstStyle/>
          <a:p>
            <a:r>
              <a:rPr lang="en-US" sz="4000" dirty="0"/>
              <a:t> Numbers 21:4-9 – “the people spake against God”</a:t>
            </a:r>
          </a:p>
          <a:p>
            <a:r>
              <a:rPr lang="en-US" sz="4000" dirty="0"/>
              <a:t> John encourages us</a:t>
            </a:r>
          </a:p>
          <a:p>
            <a:pPr lvl="1"/>
            <a:r>
              <a:rPr lang="en-US" sz="3600" dirty="0"/>
              <a:t> Revelation 3:10 – “keep thee from the hour of trial”</a:t>
            </a:r>
          </a:p>
        </p:txBody>
      </p:sp>
    </p:spTree>
    <p:extLst>
      <p:ext uri="{BB962C8B-B14F-4D97-AF65-F5344CB8AC3E}">
        <p14:creationId xmlns:p14="http://schemas.microsoft.com/office/powerpoint/2010/main" val="1891706284"/>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75278"/>
            <a:ext cx="8839200" cy="892690"/>
          </a:xfrm>
        </p:spPr>
        <p:txBody>
          <a:bodyPr wrap="square">
            <a:noAutofit/>
          </a:bodyPr>
          <a:lstStyle/>
          <a:p>
            <a:pPr algn="ctr"/>
            <a:r>
              <a:rPr lang="en-US" sz="4800" b="1" dirty="0"/>
              <a:t>“Neither Murmur Ye”</a:t>
            </a:r>
            <a:endParaRPr lang="en-US" sz="4800" dirty="0"/>
          </a:p>
        </p:txBody>
      </p:sp>
      <p:sp>
        <p:nvSpPr>
          <p:cNvPr id="7" name="Content Placeholder 6"/>
          <p:cNvSpPr>
            <a:spLocks noGrp="1"/>
          </p:cNvSpPr>
          <p:nvPr>
            <p:ph idx="1"/>
          </p:nvPr>
        </p:nvSpPr>
        <p:spPr>
          <a:xfrm>
            <a:off x="152400" y="1447800"/>
            <a:ext cx="8839200" cy="5105400"/>
          </a:xfrm>
        </p:spPr>
        <p:txBody>
          <a:bodyPr>
            <a:normAutofit/>
          </a:bodyPr>
          <a:lstStyle/>
          <a:p>
            <a:r>
              <a:rPr lang="en-US" sz="4000" dirty="0"/>
              <a:t> The people of Israel were big on murmuring</a:t>
            </a:r>
          </a:p>
          <a:p>
            <a:pPr lvl="1"/>
            <a:r>
              <a:rPr lang="en-US" sz="3600" dirty="0"/>
              <a:t> Exodus 15:22-24 – “murmured against Moses”</a:t>
            </a:r>
          </a:p>
          <a:p>
            <a:pPr lvl="1"/>
            <a:r>
              <a:rPr lang="en-US" sz="3600" dirty="0"/>
              <a:t> Exodus 16:2, 7 – “murmurings against Jehovah”</a:t>
            </a:r>
          </a:p>
          <a:p>
            <a:pPr lvl="1"/>
            <a:r>
              <a:rPr lang="en-US" sz="3600" dirty="0"/>
              <a:t> Numbers 14:26-32 – “murmur against me”</a:t>
            </a:r>
          </a:p>
        </p:txBody>
      </p:sp>
    </p:spTree>
    <p:extLst>
      <p:ext uri="{BB962C8B-B14F-4D97-AF65-F5344CB8AC3E}">
        <p14:creationId xmlns:p14="http://schemas.microsoft.com/office/powerpoint/2010/main" val="1050131800"/>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75278"/>
            <a:ext cx="8839200" cy="892690"/>
          </a:xfrm>
        </p:spPr>
        <p:txBody>
          <a:bodyPr wrap="square">
            <a:noAutofit/>
          </a:bodyPr>
          <a:lstStyle/>
          <a:p>
            <a:pPr algn="ctr"/>
            <a:r>
              <a:rPr lang="en-US" sz="4800" b="1" dirty="0"/>
              <a:t>“Neither Murmur Ye”</a:t>
            </a:r>
            <a:endParaRPr lang="en-US" sz="4800" dirty="0"/>
          </a:p>
        </p:txBody>
      </p:sp>
      <p:sp>
        <p:nvSpPr>
          <p:cNvPr id="7" name="Content Placeholder 6"/>
          <p:cNvSpPr>
            <a:spLocks noGrp="1"/>
          </p:cNvSpPr>
          <p:nvPr>
            <p:ph idx="1"/>
          </p:nvPr>
        </p:nvSpPr>
        <p:spPr>
          <a:xfrm>
            <a:off x="152400" y="1447800"/>
            <a:ext cx="8839200" cy="5105400"/>
          </a:xfrm>
        </p:spPr>
        <p:txBody>
          <a:bodyPr>
            <a:normAutofit/>
          </a:bodyPr>
          <a:lstStyle/>
          <a:p>
            <a:r>
              <a:rPr lang="en-US" sz="4000" dirty="0"/>
              <a:t> Paul admonishes us</a:t>
            </a:r>
          </a:p>
          <a:p>
            <a:pPr lvl="1"/>
            <a:r>
              <a:rPr lang="en-US" sz="3600" dirty="0"/>
              <a:t> Philippians 2:14-16 – “Do all things without murmurings and questionings”</a:t>
            </a:r>
          </a:p>
        </p:txBody>
      </p:sp>
    </p:spTree>
    <p:extLst>
      <p:ext uri="{BB962C8B-B14F-4D97-AF65-F5344CB8AC3E}">
        <p14:creationId xmlns:p14="http://schemas.microsoft.com/office/powerpoint/2010/main" val="1942405652"/>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75278"/>
            <a:ext cx="8839200" cy="1605922"/>
          </a:xfrm>
        </p:spPr>
        <p:txBody>
          <a:bodyPr wrap="square">
            <a:noAutofit/>
          </a:bodyPr>
          <a:lstStyle/>
          <a:p>
            <a:pPr algn="ctr"/>
            <a:r>
              <a:rPr lang="en-US" sz="4800" b="1" dirty="0"/>
              <a:t>“That Ye May Be Able To Endure”</a:t>
            </a:r>
            <a:endParaRPr lang="en-US" sz="4800" dirty="0"/>
          </a:p>
        </p:txBody>
      </p:sp>
      <p:sp>
        <p:nvSpPr>
          <p:cNvPr id="7" name="Content Placeholder 6"/>
          <p:cNvSpPr>
            <a:spLocks noGrp="1"/>
          </p:cNvSpPr>
          <p:nvPr>
            <p:ph idx="1"/>
          </p:nvPr>
        </p:nvSpPr>
        <p:spPr>
          <a:xfrm>
            <a:off x="152400" y="2057400"/>
            <a:ext cx="8839200" cy="4724400"/>
          </a:xfrm>
        </p:spPr>
        <p:txBody>
          <a:bodyPr>
            <a:normAutofit lnSpcReduction="10000"/>
          </a:bodyPr>
          <a:lstStyle/>
          <a:p>
            <a:r>
              <a:rPr lang="en-US" sz="4000" dirty="0"/>
              <a:t> Once again we are admonished</a:t>
            </a:r>
          </a:p>
          <a:p>
            <a:pPr lvl="1"/>
            <a:r>
              <a:rPr lang="en-US" sz="3600" dirty="0"/>
              <a:t> II Timothy 4:1-4 – “For the time will come when they will not endure the sound doctrine”</a:t>
            </a:r>
          </a:p>
          <a:p>
            <a:r>
              <a:rPr lang="en-US" sz="4000" dirty="0"/>
              <a:t> We must press on</a:t>
            </a:r>
          </a:p>
          <a:p>
            <a:pPr lvl="1"/>
            <a:r>
              <a:rPr lang="en-US" sz="3600" dirty="0"/>
              <a:t> II Timothy 2:8-13 – “I endure all things for the elect’s sake … if we endure, we shall also reign with him”</a:t>
            </a:r>
          </a:p>
        </p:txBody>
      </p:sp>
    </p:spTree>
    <p:extLst>
      <p:ext uri="{BB962C8B-B14F-4D97-AF65-F5344CB8AC3E}">
        <p14:creationId xmlns:p14="http://schemas.microsoft.com/office/powerpoint/2010/main" val="2806749608"/>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75278"/>
            <a:ext cx="8839200" cy="1605922"/>
          </a:xfrm>
        </p:spPr>
        <p:txBody>
          <a:bodyPr wrap="square">
            <a:noAutofit/>
          </a:bodyPr>
          <a:lstStyle/>
          <a:p>
            <a:pPr algn="ctr"/>
            <a:r>
              <a:rPr lang="en-US" sz="4800" b="1" dirty="0"/>
              <a:t>“Written For Our Admonition”</a:t>
            </a:r>
            <a:endParaRPr lang="en-US" sz="4800" dirty="0"/>
          </a:p>
        </p:txBody>
      </p:sp>
      <p:sp>
        <p:nvSpPr>
          <p:cNvPr id="7" name="Content Placeholder 6"/>
          <p:cNvSpPr>
            <a:spLocks noGrp="1"/>
          </p:cNvSpPr>
          <p:nvPr>
            <p:ph idx="1"/>
          </p:nvPr>
        </p:nvSpPr>
        <p:spPr>
          <a:xfrm>
            <a:off x="152400" y="2057400"/>
            <a:ext cx="8839200" cy="4724400"/>
          </a:xfrm>
        </p:spPr>
        <p:txBody>
          <a:bodyPr>
            <a:normAutofit/>
          </a:bodyPr>
          <a:lstStyle/>
          <a:p>
            <a:r>
              <a:rPr lang="en-US" sz="4000" dirty="0"/>
              <a:t> The people of whom we’ve read are “witnesses”</a:t>
            </a:r>
          </a:p>
          <a:p>
            <a:pPr lvl="1"/>
            <a:r>
              <a:rPr lang="en-US" sz="3600" dirty="0"/>
              <a:t> See all of Hebrews 11</a:t>
            </a:r>
          </a:p>
          <a:p>
            <a:pPr lvl="1"/>
            <a:r>
              <a:rPr lang="en-US" sz="3600" dirty="0"/>
              <a:t> Hebrews 12:1 – “run with patience”</a:t>
            </a:r>
          </a:p>
          <a:p>
            <a:r>
              <a:rPr lang="en-US" sz="4000" dirty="0"/>
              <a:t> I Peter 1:9-12 – “unto you, did they minister these things”</a:t>
            </a:r>
          </a:p>
        </p:txBody>
      </p:sp>
    </p:spTree>
    <p:extLst>
      <p:ext uri="{BB962C8B-B14F-4D97-AF65-F5344CB8AC3E}">
        <p14:creationId xmlns:p14="http://schemas.microsoft.com/office/powerpoint/2010/main" val="1543554319"/>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87995"/>
            <a:ext cx="8839200" cy="1246495"/>
          </a:xfrm>
        </p:spPr>
        <p:txBody>
          <a:bodyPr wrap="square">
            <a:spAutoFit/>
          </a:bodyPr>
          <a:lstStyle/>
          <a:p>
            <a:pPr algn="ctr"/>
            <a:r>
              <a:rPr lang="en-US" sz="4700" dirty="0"/>
              <a:t>“</a:t>
            </a:r>
            <a:r>
              <a:rPr lang="en-US" sz="4700" b="1" dirty="0"/>
              <a:t>What Must I Do To Be Saved?</a:t>
            </a:r>
            <a:r>
              <a:rPr lang="en-US" sz="4700" dirty="0"/>
              <a:t>”</a:t>
            </a:r>
            <a:br>
              <a:rPr lang="en-US" sz="2800" dirty="0"/>
            </a:br>
            <a:r>
              <a:rPr lang="en-US" sz="2800" dirty="0"/>
              <a:t>Acts 16:30</a:t>
            </a:r>
            <a:endParaRPr lang="en-US" sz="4700" dirty="0"/>
          </a:p>
        </p:txBody>
      </p:sp>
      <p:sp>
        <p:nvSpPr>
          <p:cNvPr id="7" name="Content Placeholder 6"/>
          <p:cNvSpPr>
            <a:spLocks noGrp="1"/>
          </p:cNvSpPr>
          <p:nvPr>
            <p:ph idx="1"/>
          </p:nvPr>
        </p:nvSpPr>
        <p:spPr>
          <a:xfrm>
            <a:off x="152400" y="2057400"/>
            <a:ext cx="8839200" cy="4724400"/>
          </a:xfrm>
        </p:spPr>
        <p:txBody>
          <a:bodyPr>
            <a:normAutofit fontScale="77500" lnSpcReduction="20000"/>
          </a:bodyPr>
          <a:lstStyle/>
          <a:p>
            <a:pPr>
              <a:lnSpc>
                <a:spcPct val="120000"/>
              </a:lnSpc>
              <a:spcBef>
                <a:spcPts val="0"/>
              </a:spcBef>
            </a:pPr>
            <a:r>
              <a:rPr lang="en-US" sz="4000" dirty="0"/>
              <a:t> Hear the Word of God</a:t>
            </a:r>
          </a:p>
          <a:p>
            <a:pPr lvl="1">
              <a:lnSpc>
                <a:spcPct val="120000"/>
              </a:lnSpc>
              <a:spcBef>
                <a:spcPts val="0"/>
              </a:spcBef>
            </a:pPr>
            <a:r>
              <a:rPr lang="en-US" sz="3600" dirty="0"/>
              <a:t> Romans 10:8 – “the word of faith”</a:t>
            </a:r>
          </a:p>
          <a:p>
            <a:pPr>
              <a:lnSpc>
                <a:spcPct val="120000"/>
              </a:lnSpc>
              <a:spcBef>
                <a:spcPts val="0"/>
              </a:spcBef>
            </a:pPr>
            <a:r>
              <a:rPr lang="en-US" sz="4000" dirty="0"/>
              <a:t> Believe in that Word</a:t>
            </a:r>
          </a:p>
          <a:p>
            <a:pPr lvl="1">
              <a:lnSpc>
                <a:spcPct val="120000"/>
              </a:lnSpc>
              <a:spcBef>
                <a:spcPts val="0"/>
              </a:spcBef>
            </a:pPr>
            <a:r>
              <a:rPr lang="en-US" sz="3600" dirty="0"/>
              <a:t> Romans 10:11 – “Whosoever believeth on him”</a:t>
            </a:r>
          </a:p>
          <a:p>
            <a:pPr>
              <a:lnSpc>
                <a:spcPct val="120000"/>
              </a:lnSpc>
              <a:spcBef>
                <a:spcPts val="0"/>
              </a:spcBef>
            </a:pPr>
            <a:r>
              <a:rPr lang="en-US" sz="4000" dirty="0"/>
              <a:t> Repent of your sins</a:t>
            </a:r>
          </a:p>
          <a:p>
            <a:pPr lvl="1">
              <a:lnSpc>
                <a:spcPct val="120000"/>
              </a:lnSpc>
              <a:spcBef>
                <a:spcPts val="0"/>
              </a:spcBef>
            </a:pPr>
            <a:r>
              <a:rPr lang="en-US" sz="3600" dirty="0"/>
              <a:t> Acts 3:19 – “Repent ye therefore, and turn again”</a:t>
            </a:r>
          </a:p>
          <a:p>
            <a:pPr>
              <a:lnSpc>
                <a:spcPct val="120000"/>
              </a:lnSpc>
              <a:spcBef>
                <a:spcPts val="0"/>
              </a:spcBef>
            </a:pPr>
            <a:r>
              <a:rPr lang="en-US" sz="4000" dirty="0"/>
              <a:t> Confess that Jesus is the Son of God</a:t>
            </a:r>
          </a:p>
          <a:p>
            <a:pPr lvl="1">
              <a:lnSpc>
                <a:spcPct val="120000"/>
              </a:lnSpc>
              <a:spcBef>
                <a:spcPts val="0"/>
              </a:spcBef>
            </a:pPr>
            <a:r>
              <a:rPr lang="en-US" sz="3600" dirty="0"/>
              <a:t> I John 4:15 – “confess that Jesus is the Son of God”</a:t>
            </a:r>
          </a:p>
          <a:p>
            <a:pPr>
              <a:lnSpc>
                <a:spcPct val="120000"/>
              </a:lnSpc>
              <a:spcBef>
                <a:spcPts val="0"/>
              </a:spcBef>
            </a:pPr>
            <a:r>
              <a:rPr lang="en-US" sz="4000" dirty="0"/>
              <a:t> Be immersed in water (baptized)</a:t>
            </a:r>
          </a:p>
          <a:p>
            <a:pPr lvl="1">
              <a:lnSpc>
                <a:spcPct val="120000"/>
              </a:lnSpc>
              <a:spcBef>
                <a:spcPts val="0"/>
              </a:spcBef>
            </a:pPr>
            <a:r>
              <a:rPr lang="en-US" sz="3600" dirty="0"/>
              <a:t> Acts 2:38 – “unto the remission of your sins”</a:t>
            </a:r>
          </a:p>
        </p:txBody>
      </p:sp>
    </p:spTree>
    <p:extLst>
      <p:ext uri="{BB962C8B-B14F-4D97-AF65-F5344CB8AC3E}">
        <p14:creationId xmlns:p14="http://schemas.microsoft.com/office/powerpoint/2010/main" val="3219706739"/>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52400" y="2106168"/>
            <a:ext cx="8839200" cy="4675632"/>
          </a:xfrm>
        </p:spPr>
        <p:txBody>
          <a:bodyPr>
            <a:normAutofit lnSpcReduction="10000"/>
          </a:bodyPr>
          <a:lstStyle/>
          <a:p>
            <a:r>
              <a:rPr lang="en-US" sz="4000" dirty="0"/>
              <a:t> Spiritual food and spiritual drink</a:t>
            </a:r>
          </a:p>
          <a:p>
            <a:pPr lvl="1"/>
            <a:r>
              <a:rPr lang="en-US" sz="3600" dirty="0"/>
              <a:t> John 4:14 – “the water that I shall give him”</a:t>
            </a:r>
          </a:p>
          <a:p>
            <a:pPr lvl="1"/>
            <a:r>
              <a:rPr lang="en-US" sz="3600" dirty="0"/>
              <a:t> John 4:32, 34 – “I have meat to eat that ye know not”</a:t>
            </a:r>
          </a:p>
          <a:p>
            <a:pPr lvl="1"/>
            <a:r>
              <a:rPr lang="en-US" sz="3600" dirty="0"/>
              <a:t> Matthew 23:23-27 – “these ye ought to have done”</a:t>
            </a:r>
          </a:p>
          <a:p>
            <a:r>
              <a:rPr lang="en-US" sz="4000" dirty="0"/>
              <a:t> “The rock was Christ”</a:t>
            </a:r>
          </a:p>
        </p:txBody>
      </p:sp>
      <p:sp>
        <p:nvSpPr>
          <p:cNvPr id="5" name="Title 5"/>
          <p:cNvSpPr>
            <a:spLocks noGrp="1"/>
          </p:cNvSpPr>
          <p:nvPr>
            <p:ph type="title"/>
          </p:nvPr>
        </p:nvSpPr>
        <p:spPr>
          <a:xfrm>
            <a:off x="152400" y="377952"/>
            <a:ext cx="8839200" cy="1621536"/>
          </a:xfrm>
        </p:spPr>
        <p:txBody>
          <a:bodyPr wrap="square">
            <a:noAutofit/>
          </a:bodyPr>
          <a:lstStyle/>
          <a:p>
            <a:pPr algn="ctr"/>
            <a:r>
              <a:rPr lang="en-US" sz="4800" b="1" dirty="0"/>
              <a:t>“They Drank Of A Spiritual Rock”</a:t>
            </a:r>
            <a:endParaRPr lang="en-US" sz="4800"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77952"/>
            <a:ext cx="8839200" cy="1621536"/>
          </a:xfrm>
        </p:spPr>
        <p:txBody>
          <a:bodyPr wrap="square">
            <a:noAutofit/>
          </a:bodyPr>
          <a:lstStyle/>
          <a:p>
            <a:pPr algn="ctr"/>
            <a:r>
              <a:rPr lang="en-US" sz="4800" b="1" dirty="0"/>
              <a:t>“They Drank Of A Spiritual Rock”</a:t>
            </a:r>
            <a:endParaRPr lang="en-US" sz="4800" dirty="0"/>
          </a:p>
        </p:txBody>
      </p:sp>
      <p:sp>
        <p:nvSpPr>
          <p:cNvPr id="7" name="Content Placeholder 6"/>
          <p:cNvSpPr>
            <a:spLocks noGrp="1"/>
          </p:cNvSpPr>
          <p:nvPr>
            <p:ph idx="1"/>
          </p:nvPr>
        </p:nvSpPr>
        <p:spPr>
          <a:xfrm>
            <a:off x="152400" y="2133600"/>
            <a:ext cx="8839200" cy="3475038"/>
          </a:xfrm>
        </p:spPr>
        <p:txBody>
          <a:bodyPr>
            <a:normAutofit/>
          </a:bodyPr>
          <a:lstStyle/>
          <a:p>
            <a:r>
              <a:rPr lang="en-US" sz="4000" dirty="0"/>
              <a:t> We also have this spiritual food</a:t>
            </a:r>
          </a:p>
          <a:p>
            <a:pPr lvl="1"/>
            <a:r>
              <a:rPr lang="en-US" sz="3600" dirty="0"/>
              <a:t> John 6:26-28 – “Work not for the food that perisheth”</a:t>
            </a:r>
          </a:p>
          <a:p>
            <a:pPr lvl="1"/>
            <a:r>
              <a:rPr lang="en-US" sz="3600" dirty="0"/>
              <a:t> John 6:35 – “I am the bread of life”</a:t>
            </a:r>
            <a:endParaRPr lang="en-US" sz="4000" dirty="0"/>
          </a:p>
        </p:txBody>
      </p:sp>
    </p:spTree>
    <p:extLst>
      <p:ext uri="{BB962C8B-B14F-4D97-AF65-F5344CB8AC3E}">
        <p14:creationId xmlns:p14="http://schemas.microsoft.com/office/powerpoint/2010/main" val="1722393032"/>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84422"/>
            <a:ext cx="8839200" cy="1602874"/>
          </a:xfrm>
        </p:spPr>
        <p:txBody>
          <a:bodyPr wrap="square">
            <a:noAutofit/>
          </a:bodyPr>
          <a:lstStyle/>
          <a:p>
            <a:pPr algn="ctr"/>
            <a:r>
              <a:rPr lang="en-US" sz="4800" b="1" dirty="0"/>
              <a:t>“We Should Not Lust After Evil Things”</a:t>
            </a:r>
            <a:endParaRPr lang="en-US" sz="4800" dirty="0"/>
          </a:p>
        </p:txBody>
      </p:sp>
      <p:sp>
        <p:nvSpPr>
          <p:cNvPr id="7" name="Content Placeholder 6"/>
          <p:cNvSpPr>
            <a:spLocks noGrp="1"/>
          </p:cNvSpPr>
          <p:nvPr>
            <p:ph idx="1"/>
          </p:nvPr>
        </p:nvSpPr>
        <p:spPr>
          <a:xfrm>
            <a:off x="152400" y="2133600"/>
            <a:ext cx="8839200" cy="4160838"/>
          </a:xfrm>
        </p:spPr>
        <p:txBody>
          <a:bodyPr>
            <a:normAutofit/>
          </a:bodyPr>
          <a:lstStyle/>
          <a:p>
            <a:r>
              <a:rPr lang="en-US" sz="4000" dirty="0"/>
              <a:t> How quickly the Israelites turned away</a:t>
            </a:r>
          </a:p>
          <a:p>
            <a:pPr lvl="1"/>
            <a:r>
              <a:rPr lang="en-US" sz="3600" dirty="0"/>
              <a:t> Exodus 32:1 – “Up, make us gods”</a:t>
            </a:r>
          </a:p>
          <a:p>
            <a:r>
              <a:rPr lang="en-US" sz="4000" dirty="0"/>
              <a:t> We also turn away</a:t>
            </a:r>
          </a:p>
          <a:p>
            <a:pPr lvl="1"/>
            <a:r>
              <a:rPr lang="en-US" sz="3600" dirty="0"/>
              <a:t> Galatians 1:6-9 – “ye are so quickly removing</a:t>
            </a:r>
          </a:p>
        </p:txBody>
      </p:sp>
    </p:spTree>
    <p:extLst>
      <p:ext uri="{BB962C8B-B14F-4D97-AF65-F5344CB8AC3E}">
        <p14:creationId xmlns:p14="http://schemas.microsoft.com/office/powerpoint/2010/main" val="4046965930"/>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84422"/>
            <a:ext cx="8839200" cy="1602874"/>
          </a:xfrm>
        </p:spPr>
        <p:txBody>
          <a:bodyPr wrap="square">
            <a:noAutofit/>
          </a:bodyPr>
          <a:lstStyle/>
          <a:p>
            <a:pPr algn="ctr"/>
            <a:r>
              <a:rPr lang="en-US" sz="4800" b="1" dirty="0"/>
              <a:t>“We Should Not Lust After Evil Things”</a:t>
            </a:r>
            <a:endParaRPr lang="en-US" sz="4800" dirty="0"/>
          </a:p>
        </p:txBody>
      </p:sp>
      <p:sp>
        <p:nvSpPr>
          <p:cNvPr id="7" name="Content Placeholder 6"/>
          <p:cNvSpPr>
            <a:spLocks noGrp="1"/>
          </p:cNvSpPr>
          <p:nvPr>
            <p:ph idx="1"/>
          </p:nvPr>
        </p:nvSpPr>
        <p:spPr>
          <a:xfrm>
            <a:off x="152400" y="2133600"/>
            <a:ext cx="8839200" cy="4160838"/>
          </a:xfrm>
        </p:spPr>
        <p:txBody>
          <a:bodyPr>
            <a:normAutofit/>
          </a:bodyPr>
          <a:lstStyle/>
          <a:p>
            <a:r>
              <a:rPr lang="en-US" sz="4000" dirty="0"/>
              <a:t> Our “lust” must be for good things</a:t>
            </a:r>
          </a:p>
          <a:p>
            <a:pPr lvl="1"/>
            <a:r>
              <a:rPr lang="en-US" sz="3600" dirty="0"/>
              <a:t> Matthew 13:16-17 – “desired (lusted) to see the things which ye see”</a:t>
            </a:r>
          </a:p>
        </p:txBody>
      </p:sp>
    </p:spTree>
    <p:extLst>
      <p:ext uri="{BB962C8B-B14F-4D97-AF65-F5344CB8AC3E}">
        <p14:creationId xmlns:p14="http://schemas.microsoft.com/office/powerpoint/2010/main" val="3042412089"/>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11854"/>
            <a:ext cx="8839200" cy="834778"/>
          </a:xfrm>
        </p:spPr>
        <p:txBody>
          <a:bodyPr wrap="square">
            <a:noAutofit/>
          </a:bodyPr>
          <a:lstStyle/>
          <a:p>
            <a:pPr algn="ctr"/>
            <a:r>
              <a:rPr lang="en-US" sz="4800" b="1" dirty="0"/>
              <a:t>“Neither Be Ye Idolaters”</a:t>
            </a:r>
            <a:endParaRPr lang="en-US" sz="4800" dirty="0"/>
          </a:p>
        </p:txBody>
      </p:sp>
      <p:sp>
        <p:nvSpPr>
          <p:cNvPr id="7" name="Content Placeholder 6"/>
          <p:cNvSpPr>
            <a:spLocks noGrp="1"/>
          </p:cNvSpPr>
          <p:nvPr>
            <p:ph idx="1"/>
          </p:nvPr>
        </p:nvSpPr>
        <p:spPr>
          <a:xfrm>
            <a:off x="152400" y="1447800"/>
            <a:ext cx="8839200" cy="4160838"/>
          </a:xfrm>
        </p:spPr>
        <p:txBody>
          <a:bodyPr>
            <a:normAutofit/>
          </a:bodyPr>
          <a:lstStyle/>
          <a:p>
            <a:r>
              <a:rPr lang="en-US" sz="4000" dirty="0"/>
              <a:t> The people of Israel immediately wanted other gods</a:t>
            </a:r>
          </a:p>
          <a:p>
            <a:pPr lvl="1"/>
            <a:r>
              <a:rPr lang="en-US" sz="3600" dirty="0"/>
              <a:t> Exodus 32:3-9 – “they have turned aside quickly”</a:t>
            </a:r>
          </a:p>
          <a:p>
            <a:r>
              <a:rPr lang="en-US" sz="4000" dirty="0"/>
              <a:t> The people continued to seek other gods</a:t>
            </a:r>
          </a:p>
        </p:txBody>
      </p:sp>
    </p:spTree>
    <p:extLst>
      <p:ext uri="{BB962C8B-B14F-4D97-AF65-F5344CB8AC3E}">
        <p14:creationId xmlns:p14="http://schemas.microsoft.com/office/powerpoint/2010/main" val="655284649"/>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11854"/>
            <a:ext cx="8839200" cy="834778"/>
          </a:xfrm>
        </p:spPr>
        <p:txBody>
          <a:bodyPr wrap="square">
            <a:noAutofit/>
          </a:bodyPr>
          <a:lstStyle/>
          <a:p>
            <a:pPr algn="ctr"/>
            <a:r>
              <a:rPr lang="en-US" sz="4800" b="1" dirty="0"/>
              <a:t>“Neither Be Ye Idolaters”</a:t>
            </a:r>
            <a:endParaRPr lang="en-US" sz="4800" dirty="0"/>
          </a:p>
        </p:txBody>
      </p:sp>
      <p:sp>
        <p:nvSpPr>
          <p:cNvPr id="7" name="Content Placeholder 6"/>
          <p:cNvSpPr>
            <a:spLocks noGrp="1"/>
          </p:cNvSpPr>
          <p:nvPr>
            <p:ph idx="1"/>
          </p:nvPr>
        </p:nvSpPr>
        <p:spPr>
          <a:xfrm>
            <a:off x="152400" y="1447800"/>
            <a:ext cx="8839200" cy="4343400"/>
          </a:xfrm>
        </p:spPr>
        <p:txBody>
          <a:bodyPr>
            <a:normAutofit/>
          </a:bodyPr>
          <a:lstStyle/>
          <a:p>
            <a:r>
              <a:rPr lang="en-US" sz="4000" dirty="0"/>
              <a:t> We let “idolatry” interfere</a:t>
            </a:r>
          </a:p>
          <a:p>
            <a:pPr lvl="1"/>
            <a:r>
              <a:rPr lang="en-US" sz="3600" dirty="0"/>
              <a:t> Colossians 3:5-6 – “… covetousness, which is idolatry”</a:t>
            </a:r>
          </a:p>
          <a:p>
            <a:pPr lvl="1"/>
            <a:r>
              <a:rPr lang="en-US" sz="3600" dirty="0"/>
              <a:t> Ephesians 5:5 – “… covetous man, who is an idolater”</a:t>
            </a:r>
          </a:p>
          <a:p>
            <a:pPr lvl="1"/>
            <a:r>
              <a:rPr lang="en-US" sz="3600" dirty="0"/>
              <a:t> James 4:1-3 – “spend it in your pleasures”</a:t>
            </a:r>
            <a:endParaRPr lang="en-US" sz="4000" dirty="0"/>
          </a:p>
        </p:txBody>
      </p:sp>
    </p:spTree>
    <p:extLst>
      <p:ext uri="{BB962C8B-B14F-4D97-AF65-F5344CB8AC3E}">
        <p14:creationId xmlns:p14="http://schemas.microsoft.com/office/powerpoint/2010/main" val="1155783764"/>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11854"/>
            <a:ext cx="8839200" cy="834778"/>
          </a:xfrm>
        </p:spPr>
        <p:txBody>
          <a:bodyPr wrap="square">
            <a:noAutofit/>
          </a:bodyPr>
          <a:lstStyle/>
          <a:p>
            <a:pPr algn="ctr"/>
            <a:r>
              <a:rPr lang="en-US" sz="4800" b="1" dirty="0"/>
              <a:t>“Neither Be Ye Idolaters”</a:t>
            </a:r>
            <a:endParaRPr lang="en-US" sz="4800" dirty="0"/>
          </a:p>
        </p:txBody>
      </p:sp>
      <p:sp>
        <p:nvSpPr>
          <p:cNvPr id="7" name="Content Placeholder 6"/>
          <p:cNvSpPr>
            <a:spLocks noGrp="1"/>
          </p:cNvSpPr>
          <p:nvPr>
            <p:ph idx="1"/>
          </p:nvPr>
        </p:nvSpPr>
        <p:spPr>
          <a:xfrm>
            <a:off x="152400" y="1447800"/>
            <a:ext cx="8839200" cy="4343400"/>
          </a:xfrm>
        </p:spPr>
        <p:txBody>
          <a:bodyPr>
            <a:normAutofit/>
          </a:bodyPr>
          <a:lstStyle/>
          <a:p>
            <a:r>
              <a:rPr lang="en-US" sz="4000" dirty="0"/>
              <a:t> Paul shows by example the proper attitude</a:t>
            </a:r>
          </a:p>
          <a:p>
            <a:pPr lvl="1"/>
            <a:r>
              <a:rPr lang="en-US" sz="3600" dirty="0"/>
              <a:t> Acts 20:33-35 – “I coveted no man’s silver, or gold, or apparel.”</a:t>
            </a:r>
            <a:endParaRPr lang="en-US" sz="4000" dirty="0"/>
          </a:p>
        </p:txBody>
      </p:sp>
    </p:spTree>
    <p:extLst>
      <p:ext uri="{BB962C8B-B14F-4D97-AF65-F5344CB8AC3E}">
        <p14:creationId xmlns:p14="http://schemas.microsoft.com/office/powerpoint/2010/main" val="3880113890"/>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02710"/>
            <a:ext cx="8839200" cy="1569346"/>
          </a:xfrm>
        </p:spPr>
        <p:txBody>
          <a:bodyPr wrap="square">
            <a:noAutofit/>
          </a:bodyPr>
          <a:lstStyle/>
          <a:p>
            <a:pPr algn="ctr"/>
            <a:r>
              <a:rPr lang="en-US" sz="4800" b="1" dirty="0"/>
              <a:t>“Neither Let Us Commit Fornication”</a:t>
            </a:r>
            <a:endParaRPr lang="en-US" sz="4800" dirty="0"/>
          </a:p>
        </p:txBody>
      </p:sp>
      <p:sp>
        <p:nvSpPr>
          <p:cNvPr id="7" name="Content Placeholder 6"/>
          <p:cNvSpPr>
            <a:spLocks noGrp="1"/>
          </p:cNvSpPr>
          <p:nvPr>
            <p:ph idx="1"/>
          </p:nvPr>
        </p:nvSpPr>
        <p:spPr>
          <a:xfrm>
            <a:off x="152400" y="2057400"/>
            <a:ext cx="8839200" cy="4724400"/>
          </a:xfrm>
        </p:spPr>
        <p:txBody>
          <a:bodyPr>
            <a:normAutofit/>
          </a:bodyPr>
          <a:lstStyle/>
          <a:p>
            <a:r>
              <a:rPr lang="en-US" sz="4000" dirty="0"/>
              <a:t> Numbers 25:1-8 – “the people began to play the harlot”</a:t>
            </a:r>
          </a:p>
          <a:p>
            <a:r>
              <a:rPr lang="en-US" sz="4000" dirty="0"/>
              <a:t> The Corinthian Christians are living in a city where such activity is common</a:t>
            </a:r>
          </a:p>
          <a:p>
            <a:r>
              <a:rPr lang="en-US" sz="4000" dirty="0"/>
              <a:t> The church got caught up in it</a:t>
            </a:r>
          </a:p>
          <a:p>
            <a:pPr lvl="1"/>
            <a:r>
              <a:rPr lang="en-US" sz="3600" dirty="0"/>
              <a:t> I Corinthians 5:1 – “fornication among you”</a:t>
            </a:r>
          </a:p>
        </p:txBody>
      </p:sp>
    </p:spTree>
    <p:extLst>
      <p:ext uri="{BB962C8B-B14F-4D97-AF65-F5344CB8AC3E}">
        <p14:creationId xmlns:p14="http://schemas.microsoft.com/office/powerpoint/2010/main" val="3752697249"/>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1726</TotalTime>
  <Words>4298</Words>
  <Application>Microsoft Office PowerPoint</Application>
  <PresentationFormat>On-screen Show (4:3)</PresentationFormat>
  <Paragraphs>154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Franklin Gothic Book</vt:lpstr>
      <vt:lpstr>Franklin Gothic Medium</vt:lpstr>
      <vt:lpstr>Wingdings 2</vt:lpstr>
      <vt:lpstr>Trek</vt:lpstr>
      <vt:lpstr>“Written For Our Admonition”</vt:lpstr>
      <vt:lpstr>“They Drank Of A Spiritual Rock”</vt:lpstr>
      <vt:lpstr>“They Drank Of A Spiritual Rock”</vt:lpstr>
      <vt:lpstr>“We Should Not Lust After Evil Things”</vt:lpstr>
      <vt:lpstr>“We Should Not Lust After Evil Things”</vt:lpstr>
      <vt:lpstr>“Neither Be Ye Idolaters”</vt:lpstr>
      <vt:lpstr>“Neither Be Ye Idolaters”</vt:lpstr>
      <vt:lpstr>“Neither Be Ye Idolaters”</vt:lpstr>
      <vt:lpstr>“Neither Let Us Commit Fornication”</vt:lpstr>
      <vt:lpstr>“Neither Let Us Commit Fornication”</vt:lpstr>
      <vt:lpstr>“Neither Let Us Make Trial Of The Lord”</vt:lpstr>
      <vt:lpstr>“Neither Murmur Ye”</vt:lpstr>
      <vt:lpstr>“Neither Murmur Ye”</vt:lpstr>
      <vt:lpstr>“That Ye May Be Able To Endure”</vt:lpstr>
      <vt:lpstr>“Written For Our Admonition”</vt:lpstr>
      <vt:lpstr>“What Must I Do To Be Saved?” Acts 16:30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Written For Our Admonition (3)</dc:title>
  <dc:creator>Richard Lidh</dc:creator>
  <cp:lastModifiedBy>Richard Lidh</cp:lastModifiedBy>
  <cp:revision>66</cp:revision>
  <cp:lastPrinted>2023-05-12T23:52:29Z</cp:lastPrinted>
  <dcterms:created xsi:type="dcterms:W3CDTF">2008-01-27T06:51:04Z</dcterms:created>
  <dcterms:modified xsi:type="dcterms:W3CDTF">2023-05-12T23:52:45Z</dcterms:modified>
</cp:coreProperties>
</file>